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6" r:id="rId3"/>
    <p:sldId id="277" r:id="rId4"/>
    <p:sldId id="272" r:id="rId5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客户经理名称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WPS 演示</Application>
  <PresentationFormat>宽屏</PresentationFormat>
  <Paragraphs>76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46</cp:revision>
  <dcterms:created xsi:type="dcterms:W3CDTF">2026-02-28T06:53:08Z</dcterms:created>
  <dcterms:modified xsi:type="dcterms:W3CDTF">2026-02-28T06:53:08Z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